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588"/>
  </p:normalViewPr>
  <p:slideViewPr>
    <p:cSldViewPr snapToGrid="0" snapToObjects="1">
      <p:cViewPr varScale="1">
        <p:scale>
          <a:sx n="76" d="100"/>
          <a:sy n="76" d="100"/>
        </p:scale>
        <p:origin x="216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3ECC69-560C-9A41-B3B7-02241D1041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Python for Data </a:t>
            </a:r>
            <a:r>
              <a:rPr lang="fr-FR" dirty="0" err="1"/>
              <a:t>Analysis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979A723-A146-A049-9A1A-866446F245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Sacha </a:t>
            </a:r>
            <a:r>
              <a:rPr lang="fr-FR" dirty="0" err="1"/>
              <a:t>HAMiche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6841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A14E5DD-CB2C-EC45-8E01-623F002C7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EBEBEB"/>
                </a:solidFill>
              </a:rPr>
              <a:t>Modélisation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4C91BB0-B11B-1A4C-9A96-0BE924BCC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92" y="1419352"/>
            <a:ext cx="5449889" cy="4019293"/>
          </a:xfrm>
          <a:prstGeom prst="rect">
            <a:avLst/>
          </a:prstGeom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C61F80-D02B-BE46-96FB-7D6CBBE64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EBEBEB"/>
                </a:solidFill>
              </a:rPr>
              <a:t>GaussianNB</a:t>
            </a:r>
          </a:p>
        </p:txBody>
      </p:sp>
    </p:spTree>
    <p:extLst>
      <p:ext uri="{BB962C8B-B14F-4D97-AF65-F5344CB8AC3E}">
        <p14:creationId xmlns:p14="http://schemas.microsoft.com/office/powerpoint/2010/main" val="16257042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BA925EC-7D2D-D14F-86CA-3E4998DE5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EBEBEB"/>
                </a:solidFill>
              </a:rPr>
              <a:t>Modélisation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D601E4F-690C-444F-9C27-FB402C935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92" y="1419352"/>
            <a:ext cx="5449889" cy="4019293"/>
          </a:xfrm>
          <a:prstGeom prst="rect">
            <a:avLst/>
          </a:prstGeom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E54652-C2FC-5C4F-911F-81A6E61A2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fr-FR" dirty="0" err="1">
                <a:solidFill>
                  <a:srgbClr val="EBEBEB"/>
                </a:solidFill>
              </a:rPr>
              <a:t>Random</a:t>
            </a:r>
            <a:r>
              <a:rPr lang="fr-FR" dirty="0">
                <a:solidFill>
                  <a:srgbClr val="EBEBEB"/>
                </a:solidFill>
              </a:rPr>
              <a:t> Forest</a:t>
            </a:r>
          </a:p>
          <a:p>
            <a:endParaRPr lang="fr-FR" dirty="0">
              <a:solidFill>
                <a:srgbClr val="EBEBEB"/>
              </a:solidFill>
            </a:endParaRPr>
          </a:p>
          <a:p>
            <a:pPr marL="0" indent="0">
              <a:buNone/>
            </a:pPr>
            <a:r>
              <a:rPr lang="fr-FR" dirty="0" err="1">
                <a:solidFill>
                  <a:srgbClr val="EBEBEB"/>
                </a:solidFill>
              </a:rPr>
              <a:t>Overfitting</a:t>
            </a:r>
            <a:r>
              <a:rPr lang="fr-FR" dirty="0">
                <a:solidFill>
                  <a:srgbClr val="EBEBEB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77874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3458EB-75C5-DA4E-9469-2DEF91440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A35F7ED-A4CD-C74A-9345-88A328239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Creation</a:t>
            </a:r>
            <a:r>
              <a:rPr lang="fr-FR" dirty="0"/>
              <a:t> d’une API </a:t>
            </a:r>
            <a:r>
              <a:rPr lang="fr-FR" dirty="0" err="1"/>
              <a:t>flask</a:t>
            </a:r>
            <a:r>
              <a:rPr lang="fr-FR" dirty="0"/>
              <a:t> qui renvoie le y et y’ du </a:t>
            </a:r>
            <a:r>
              <a:rPr lang="fr-FR"/>
              <a:t>randomforest</a:t>
            </a:r>
          </a:p>
        </p:txBody>
      </p:sp>
    </p:spTree>
    <p:extLst>
      <p:ext uri="{BB962C8B-B14F-4D97-AF65-F5344CB8AC3E}">
        <p14:creationId xmlns:p14="http://schemas.microsoft.com/office/powerpoint/2010/main" val="2071573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66EDE8-AA0A-F04B-AB19-9A7859B05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Problématique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F58543-D0EA-5740-AE1F-B9A49CEEC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L’objectif est de prédire l’activité d’une personne en fonction de ses données vitales reçu de deux appareil de mesure différentes</a:t>
            </a:r>
          </a:p>
        </p:txBody>
      </p:sp>
    </p:spTree>
    <p:extLst>
      <p:ext uri="{BB962C8B-B14F-4D97-AF65-F5344CB8AC3E}">
        <p14:creationId xmlns:p14="http://schemas.microsoft.com/office/powerpoint/2010/main" val="2182554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646BFC-FFED-B144-A036-701E155E7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47FA84-FAA8-4F4E-B01B-2CE636260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352364"/>
          </a:xfrm>
        </p:spPr>
        <p:txBody>
          <a:bodyPr>
            <a:noAutofit/>
          </a:bodyPr>
          <a:lstStyle/>
          <a:p>
            <a:r>
              <a:rPr lang="fr-FR" sz="1050" dirty="0"/>
              <a:t>15 </a:t>
            </a:r>
            <a:r>
              <a:rPr lang="fr-FR" sz="1050" dirty="0" err="1"/>
              <a:t>datasets</a:t>
            </a:r>
            <a:r>
              <a:rPr lang="fr-FR" sz="1050" dirty="0"/>
              <a:t> (un </a:t>
            </a:r>
            <a:r>
              <a:rPr lang="fr-FR" sz="1050" dirty="0" err="1"/>
              <a:t>dataset</a:t>
            </a:r>
            <a:r>
              <a:rPr lang="fr-FR" sz="1050" dirty="0"/>
              <a:t> par sujet) composé de chacun: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sz="1000" dirty="0"/>
              <a:t>{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'</a:t>
            </a:r>
            <a:r>
              <a:rPr lang="fr-FR" sz="1000" dirty="0" err="1"/>
              <a:t>rpeaks</a:t>
            </a:r>
            <a:r>
              <a:rPr lang="fr-FR" sz="1000" dirty="0"/>
              <a:t>’: </a:t>
            </a:r>
            <a:r>
              <a:rPr lang="fr-FR" sz="1000" dirty="0" err="1"/>
              <a:t>array</a:t>
            </a:r>
            <a:r>
              <a:rPr lang="fr-FR" sz="1000" dirty="0"/>
              <a:t>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'signal’: {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'</a:t>
            </a:r>
            <a:r>
              <a:rPr lang="fr-FR" sz="1000" dirty="0" err="1"/>
              <a:t>chest</a:t>
            </a:r>
            <a:r>
              <a:rPr lang="fr-FR" sz="1000" dirty="0"/>
              <a:t>’: {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	'ACC':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	'ECG':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	'EMG':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	'EDA':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	'</a:t>
            </a:r>
            <a:r>
              <a:rPr lang="fr-FR" sz="1000" dirty="0" err="1"/>
              <a:t>Temp</a:t>
            </a:r>
            <a:r>
              <a:rPr lang="fr-FR" sz="1000" dirty="0"/>
              <a:t>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	'</a:t>
            </a:r>
            <a:r>
              <a:rPr lang="fr-FR" sz="1000" dirty="0" err="1"/>
              <a:t>Resp</a:t>
            </a:r>
            <a:r>
              <a:rPr lang="fr-FR" sz="1000" dirty="0"/>
              <a:t>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 '</a:t>
            </a:r>
            <a:r>
              <a:rPr lang="fr-FR" sz="1000" dirty="0" err="1"/>
              <a:t>wrist</a:t>
            </a:r>
            <a:r>
              <a:rPr lang="fr-FR" sz="1000" dirty="0"/>
              <a:t>’: {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	'ACC':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	'BVP':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	'EDA':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		'TEMP':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'label':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'</a:t>
            </a:r>
            <a:r>
              <a:rPr lang="fr-FR" sz="1000" dirty="0" err="1"/>
              <a:t>activity</a:t>
            </a:r>
            <a:r>
              <a:rPr lang="fr-FR" sz="1000" dirty="0"/>
              <a:t>': </a:t>
            </a:r>
            <a:r>
              <a:rPr lang="fr-FR" sz="1000" dirty="0" err="1"/>
              <a:t>array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'questionnaire’: {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fr-FR" sz="1000" dirty="0"/>
              <a:t>'WEIGHT’: </a:t>
            </a:r>
            <a:r>
              <a:rPr lang="fr-FR" sz="1000" dirty="0" err="1"/>
              <a:t>float</a:t>
            </a:r>
            <a:r>
              <a:rPr lang="fr-FR" sz="1000" dirty="0"/>
              <a:t>, 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fr-FR" sz="1000" dirty="0" err="1"/>
              <a:t>Gender</a:t>
            </a:r>
            <a:r>
              <a:rPr lang="fr-FR" sz="1000" dirty="0"/>
              <a:t>: string, 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fr-FR" sz="1000" dirty="0"/>
              <a:t>AGE’: </a:t>
            </a:r>
            <a:r>
              <a:rPr lang="fr-FR" sz="1000" dirty="0" err="1"/>
              <a:t>int</a:t>
            </a:r>
            <a:r>
              <a:rPr lang="fr-FR" sz="1000" dirty="0"/>
              <a:t>, 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fr-FR" sz="1000" dirty="0"/>
              <a:t>'HEIGHT’: </a:t>
            </a:r>
            <a:r>
              <a:rPr lang="fr-FR" sz="1000" dirty="0" err="1"/>
              <a:t>float</a:t>
            </a:r>
            <a:r>
              <a:rPr lang="fr-FR" sz="1000" dirty="0"/>
              <a:t>, 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fr-FR" sz="1000" dirty="0"/>
              <a:t>'SKIN’: </a:t>
            </a:r>
            <a:r>
              <a:rPr lang="fr-FR" sz="1000" dirty="0" err="1"/>
              <a:t>int</a:t>
            </a:r>
            <a:r>
              <a:rPr lang="fr-FR" sz="1000" dirty="0"/>
              <a:t>, 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fr-FR" sz="1000" dirty="0"/>
              <a:t>'SPORT’: </a:t>
            </a:r>
            <a:r>
              <a:rPr lang="fr-FR" sz="1000" dirty="0" err="1"/>
              <a:t>int</a:t>
            </a:r>
            <a:endParaRPr lang="fr-FR" sz="1000" dirty="0"/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},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fr-FR" sz="1000" dirty="0"/>
              <a:t> '</a:t>
            </a:r>
            <a:r>
              <a:rPr lang="fr-FR" sz="1000" dirty="0" err="1"/>
              <a:t>subject</a:t>
            </a:r>
            <a:r>
              <a:rPr lang="fr-FR" sz="1000" dirty="0"/>
              <a:t>’: </a:t>
            </a:r>
            <a:r>
              <a:rPr lang="fr-FR" sz="1000" dirty="0" err="1"/>
              <a:t>sting</a:t>
            </a:r>
            <a:endParaRPr lang="fr-FR" sz="1000" dirty="0"/>
          </a:p>
          <a:p>
            <a:pPr marL="0" indent="0">
              <a:spcBef>
                <a:spcPts val="0"/>
              </a:spcBef>
              <a:buNone/>
            </a:pPr>
            <a:r>
              <a:rPr lang="fr-FR" sz="1000" dirty="0"/>
              <a:t>'}</a:t>
            </a:r>
          </a:p>
        </p:txBody>
      </p:sp>
    </p:spTree>
    <p:extLst>
      <p:ext uri="{BB962C8B-B14F-4D97-AF65-F5344CB8AC3E}">
        <p14:creationId xmlns:p14="http://schemas.microsoft.com/office/powerpoint/2010/main" val="2345612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BDA848-D2D6-7942-ACB3-CCD66D5C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Préprocessing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5068F5-727C-C747-9515-15AD1EC0E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préparation des données est l’étape qui m’a demandé le plus de temps. 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En effet, les données sont enregistré a des fréquences différentes et ont leur tailles sont donc hétérogènes pour la plupart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Pour résoudre ce problème, j’ai décidé de mettre toutes les données à la même taille, a savoir celle de la donnée qu’on recherchait « Activity » (fréquence 4Hz)</a:t>
            </a:r>
          </a:p>
        </p:txBody>
      </p:sp>
    </p:spTree>
    <p:extLst>
      <p:ext uri="{BB962C8B-B14F-4D97-AF65-F5344CB8AC3E}">
        <p14:creationId xmlns:p14="http://schemas.microsoft.com/office/powerpoint/2010/main" val="3850680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BDA848-D2D6-7942-ACB3-CCD66D5C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Préprocessing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5068F5-727C-C747-9515-15AD1EC0E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J’ai d’abord supprimé les données non pertinente (recommandation du </a:t>
            </a:r>
            <a:r>
              <a:rPr lang="fr-FR" dirty="0" err="1"/>
              <a:t>pdf</a:t>
            </a:r>
            <a:r>
              <a:rPr lang="fr-FR" dirty="0"/>
              <a:t> associé au </a:t>
            </a:r>
            <a:r>
              <a:rPr lang="fr-FR" dirty="0" err="1"/>
              <a:t>DataSet</a:t>
            </a:r>
            <a:endParaRPr lang="fr-FR" dirty="0"/>
          </a:p>
          <a:p>
            <a:pPr marL="0" indent="0">
              <a:buNone/>
            </a:pPr>
            <a:r>
              <a:rPr lang="fr-FR" sz="1050" dirty="0"/>
              <a:t>data['signal']['</a:t>
            </a:r>
            <a:r>
              <a:rPr lang="fr-FR" sz="1050" dirty="0" err="1"/>
              <a:t>chest</a:t>
            </a:r>
            <a:r>
              <a:rPr lang="fr-FR" sz="1050" dirty="0"/>
              <a:t>']['EDA']</a:t>
            </a:r>
          </a:p>
          <a:p>
            <a:pPr marL="0" indent="0">
              <a:buNone/>
            </a:pPr>
            <a:r>
              <a:rPr lang="fr-FR" sz="1050" dirty="0" err="1"/>
              <a:t>del</a:t>
            </a:r>
            <a:r>
              <a:rPr lang="fr-FR" sz="1050" dirty="0"/>
              <a:t> data['signal']['</a:t>
            </a:r>
            <a:r>
              <a:rPr lang="fr-FR" sz="1050" dirty="0" err="1"/>
              <a:t>chest</a:t>
            </a:r>
            <a:r>
              <a:rPr lang="fr-FR" sz="1050" dirty="0"/>
              <a:t>']['</a:t>
            </a:r>
            <a:r>
              <a:rPr lang="fr-FR" sz="1050" dirty="0" err="1"/>
              <a:t>Temp</a:t>
            </a:r>
            <a:r>
              <a:rPr lang="fr-FR" sz="1050" dirty="0"/>
              <a:t>']</a:t>
            </a:r>
          </a:p>
          <a:p>
            <a:pPr marL="0" indent="0">
              <a:buNone/>
            </a:pPr>
            <a:r>
              <a:rPr lang="fr-FR" sz="1050" dirty="0" err="1"/>
              <a:t>del</a:t>
            </a:r>
            <a:r>
              <a:rPr lang="fr-FR" sz="1050" dirty="0"/>
              <a:t> data['signal']['</a:t>
            </a:r>
            <a:r>
              <a:rPr lang="fr-FR" sz="1050" dirty="0" err="1"/>
              <a:t>chest</a:t>
            </a:r>
            <a:r>
              <a:rPr lang="fr-FR" sz="1050" dirty="0"/>
              <a:t>']['EMG’]</a:t>
            </a:r>
          </a:p>
          <a:p>
            <a:pPr marL="0" indent="0">
              <a:buNone/>
            </a:pPr>
            <a:endParaRPr lang="fr-FR" sz="1050" dirty="0"/>
          </a:p>
          <a:p>
            <a:pPr marL="0" indent="0">
              <a:buNone/>
            </a:pPr>
            <a:r>
              <a:rPr lang="fr-FR" dirty="0"/>
              <a:t>J’ai aussi sorti le questionnaire du </a:t>
            </a:r>
            <a:r>
              <a:rPr lang="fr-FR" dirty="0" err="1"/>
              <a:t>dataset</a:t>
            </a:r>
            <a:r>
              <a:rPr lang="fr-FR" dirty="0"/>
              <a:t> pour intégré chacune de ses valeurs au </a:t>
            </a:r>
            <a:r>
              <a:rPr lang="fr-FR" dirty="0" err="1"/>
              <a:t>dataframe</a:t>
            </a:r>
            <a:r>
              <a:rPr lang="fr-FR" dirty="0"/>
              <a:t> et j’ai transformé toutes les valeurs non numérique en valeur numérique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85621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BDA848-D2D6-7942-ACB3-CCD66D5C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Préprocessing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5068F5-727C-C747-9515-15AD1EC0E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Pour l’ajustement des tailles des données (Passage de toutes les données à la taille de données de </a:t>
            </a:r>
            <a:r>
              <a:rPr lang="fr-FR" dirty="0" err="1"/>
              <a:t>Frequence</a:t>
            </a:r>
            <a:r>
              <a:rPr lang="fr-FR" dirty="0"/>
              <a:t> 4Hz)</a:t>
            </a:r>
          </a:p>
          <a:p>
            <a:pPr marL="0" indent="0">
              <a:buNone/>
            </a:pPr>
            <a:r>
              <a:rPr lang="fr-FR" dirty="0"/>
              <a:t>J’ai choisis de découpé les </a:t>
            </a:r>
            <a:r>
              <a:rPr lang="fr-FR" dirty="0" err="1"/>
              <a:t>dataset</a:t>
            </a:r>
            <a:r>
              <a:rPr lang="fr-FR" dirty="0"/>
              <a:t> de plus grande taille (32Hz et 64Hz), de les splitter X fois (où X </a:t>
            </a:r>
            <a:r>
              <a:rPr lang="fr-FR" dirty="0" err="1"/>
              <a:t>represente</a:t>
            </a:r>
            <a:r>
              <a:rPr lang="fr-FR" dirty="0"/>
              <a:t> la taille de la donnée de 4Hz) et de faire le </a:t>
            </a:r>
            <a:r>
              <a:rPr lang="fr-FR" dirty="0" err="1"/>
              <a:t>mean</a:t>
            </a:r>
            <a:r>
              <a:rPr lang="fr-FR" dirty="0"/>
              <a:t> de chaque split afin de ne pas perdre de données.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Concernant </a:t>
            </a:r>
            <a:r>
              <a:rPr lang="fr-FR" dirty="0" err="1"/>
              <a:t>Rpeak</a:t>
            </a:r>
            <a:r>
              <a:rPr lang="fr-FR" dirty="0"/>
              <a:t>, il s’agit d’un tableau d’index qui indique les index des données ayant été un « </a:t>
            </a:r>
            <a:r>
              <a:rPr lang="fr-FR" dirty="0" err="1"/>
              <a:t>peak</a:t>
            </a:r>
            <a:r>
              <a:rPr lang="fr-FR" dirty="0"/>
              <a:t> » donc j’ai créer une variable 0/1 pour ces variables et j’ai ensuite utilisé le même procédé que vu </a:t>
            </a:r>
            <a:r>
              <a:rPr lang="fr-FR" dirty="0" err="1"/>
              <a:t>précedement</a:t>
            </a:r>
            <a:r>
              <a:rPr lang="fr-FR" dirty="0"/>
              <a:t>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29456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8FBF7D7-31FF-344B-80D2-8BCA58245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EBEBEB"/>
                </a:solidFill>
              </a:rPr>
              <a:t>Visualisation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3C5C18-8104-F741-9752-F7F74C337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322" y="423333"/>
            <a:ext cx="6356792" cy="5943600"/>
          </a:xfrm>
          <a:prstGeom prst="rect">
            <a:avLst/>
          </a:prstGeom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FDEA2C-E1C4-4F46-A135-D6CEAF974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EBEBEB"/>
                </a:solidFill>
              </a:rPr>
              <a:t>Une fois le </a:t>
            </a:r>
            <a:r>
              <a:rPr lang="fr-FR" dirty="0" err="1">
                <a:solidFill>
                  <a:srgbClr val="EBEBEB"/>
                </a:solidFill>
              </a:rPr>
              <a:t>dataframe</a:t>
            </a:r>
            <a:r>
              <a:rPr lang="fr-FR" dirty="0">
                <a:solidFill>
                  <a:srgbClr val="EBEBEB"/>
                </a:solidFill>
              </a:rPr>
              <a:t> final créer, j’ai pu mettre en valeur la </a:t>
            </a:r>
            <a:r>
              <a:rPr lang="fr-FR" dirty="0" err="1">
                <a:solidFill>
                  <a:srgbClr val="EBEBEB"/>
                </a:solidFill>
              </a:rPr>
              <a:t>correlation</a:t>
            </a:r>
            <a:r>
              <a:rPr lang="fr-FR" dirty="0">
                <a:solidFill>
                  <a:srgbClr val="EBEBEB"/>
                </a:solidFill>
              </a:rPr>
              <a:t> entre les variables via </a:t>
            </a:r>
            <a:r>
              <a:rPr lang="fr-FR" dirty="0" err="1">
                <a:solidFill>
                  <a:srgbClr val="EBEBEB"/>
                </a:solidFill>
              </a:rPr>
              <a:t>matplotlib</a:t>
            </a:r>
            <a:endParaRPr lang="fr-FR" dirty="0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0558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409A3E5-BE37-9B4F-8D34-BCAA50BF8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EBEBEB"/>
                </a:solidFill>
              </a:rPr>
              <a:t>Visualisation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0D67CC9-4CAA-CB4D-B949-DFE3D3171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92" y="1003798"/>
            <a:ext cx="5449889" cy="4850401"/>
          </a:xfrm>
          <a:prstGeom prst="rect">
            <a:avLst/>
          </a:prstGeom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739E93-C850-D741-804B-4559F9580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EBEBEB"/>
                </a:solidFill>
              </a:rPr>
              <a:t>Et searborn</a:t>
            </a:r>
          </a:p>
        </p:txBody>
      </p:sp>
    </p:spTree>
    <p:extLst>
      <p:ext uri="{BB962C8B-B14F-4D97-AF65-F5344CB8AC3E}">
        <p14:creationId xmlns:p14="http://schemas.microsoft.com/office/powerpoint/2010/main" val="33429082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29E770-DEB0-0046-A175-FFBE26044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EBEBEB"/>
                </a:solidFill>
              </a:rPr>
              <a:t>Modélisation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AA4E14A-6558-FB44-8815-ADE7B59B4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92" y="1419352"/>
            <a:ext cx="5449889" cy="4019293"/>
          </a:xfrm>
          <a:prstGeom prst="rect">
            <a:avLst/>
          </a:prstGeom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566541-9FFD-A749-ADE3-0AA777FE6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EBEBEB"/>
                </a:solidFill>
              </a:rPr>
              <a:t>Regression logisitique</a:t>
            </a:r>
          </a:p>
        </p:txBody>
      </p:sp>
    </p:spTree>
    <p:extLst>
      <p:ext uri="{BB962C8B-B14F-4D97-AF65-F5344CB8AC3E}">
        <p14:creationId xmlns:p14="http://schemas.microsoft.com/office/powerpoint/2010/main" val="16978453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437</Words>
  <Application>Microsoft Macintosh PowerPoint</Application>
  <PresentationFormat>Grand écran</PresentationFormat>
  <Paragraphs>67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Python for Data Analysis</vt:lpstr>
      <vt:lpstr>Problématique</vt:lpstr>
      <vt:lpstr>Les données</vt:lpstr>
      <vt:lpstr>Préprocessing</vt:lpstr>
      <vt:lpstr>Préprocessing</vt:lpstr>
      <vt:lpstr>Préprocessing</vt:lpstr>
      <vt:lpstr>Visualisation</vt:lpstr>
      <vt:lpstr>Visualisation</vt:lpstr>
      <vt:lpstr>Modélisation</vt:lpstr>
      <vt:lpstr>Modélisation</vt:lpstr>
      <vt:lpstr>Modélisation</vt:lpstr>
      <vt:lpstr>API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for Data Analysis</dc:title>
  <dc:creator>Sacha hamiche</dc:creator>
  <cp:lastModifiedBy>Sacha hamiche</cp:lastModifiedBy>
  <cp:revision>1</cp:revision>
  <dcterms:created xsi:type="dcterms:W3CDTF">2020-01-31T14:39:32Z</dcterms:created>
  <dcterms:modified xsi:type="dcterms:W3CDTF">2020-01-31T14:40:30Z</dcterms:modified>
</cp:coreProperties>
</file>